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44E4-A4CC-4B51-B119-D7FD0AD493B6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4D92-8215-4B0B-8081-7E955C39B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48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44E4-A4CC-4B51-B119-D7FD0AD493B6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64D92-8215-4B0B-8081-7E955C39B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45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r>
              <a:rPr lang="ja-JP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220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r>
              <a:rPr lang="ja-JP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ja-JP" sz="2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ja-JP" smtClean="0"/>
              <a:t/>
            </a:r>
            <a:br>
              <a:rPr lang="ja-JP" altLang="ja-JP" smtClean="0"/>
            </a:br>
            <a:r>
              <a:rPr lang="en-US" altLang="ja-JP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ja-JP" altLang="ja-JP" smtClean="0"/>
              <a:t/>
            </a:r>
            <a:br>
              <a:rPr lang="ja-JP" altLang="ja-JP" smtClean="0"/>
            </a:br>
            <a:endParaRPr kumimoji="1" lang="ja-JP" altLang="en-US" dirty="0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685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                                                     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       </dc:title>
  <dc:creator>株式会社ダイハツ三重</dc:creator>
  <cp:lastModifiedBy>株式会社ダイハツ三重</cp:lastModifiedBy>
  <cp:revision>1</cp:revision>
  <dcterms:created xsi:type="dcterms:W3CDTF">2023-07-22T09:26:32Z</dcterms:created>
  <dcterms:modified xsi:type="dcterms:W3CDTF">2023-07-22T09:26:32Z</dcterms:modified>
</cp:coreProperties>
</file>